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83F-1981-415B-A5D9-70B4BB053E93}" type="datetimeFigureOut">
              <a:rPr lang="ko-KR" altLang="en-US" smtClean="0"/>
              <a:pPr/>
              <a:t>2015-09-17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3FB2C-DACD-4122-96BB-A0FD2BC9966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03848" y="44625"/>
            <a:ext cx="5904656" cy="1224136"/>
          </a:xfrm>
        </p:spPr>
        <p:txBody>
          <a:bodyPr>
            <a:normAutofit/>
          </a:bodyPr>
          <a:lstStyle/>
          <a:p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에어레이션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통기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작업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/>
            </a:r>
            <a:br>
              <a:rPr lang="en-US" altLang="ko-KR" b="1" dirty="0" smtClean="0">
                <a:latin typeface="굴림체" pitchFamily="49" charset="-127"/>
                <a:ea typeface="굴림체" pitchFamily="49" charset="-127"/>
              </a:rPr>
            </a:br>
            <a:r>
              <a:rPr lang="en-US" altLang="ko-KR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(10</a:t>
            </a:r>
            <a:r>
              <a:rPr lang="ko-KR" altLang="en-US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05</a:t>
            </a:r>
            <a:r>
              <a:rPr lang="ko-KR" altLang="en-US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일</a:t>
            </a:r>
            <a:r>
              <a:rPr lang="en-US" altLang="ko-KR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8" name="그림 7" descr="에어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404664"/>
            <a:ext cx="3384376" cy="2232248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그림 8" descr="에어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348880"/>
            <a:ext cx="3528392" cy="2232248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221088"/>
            <a:ext cx="3528392" cy="2234927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아래쪽 화살표 11"/>
          <p:cNvSpPr/>
          <p:nvPr/>
        </p:nvSpPr>
        <p:spPr>
          <a:xfrm>
            <a:off x="1763688" y="2132856"/>
            <a:ext cx="432048" cy="5760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아래쪽 화살표 13"/>
          <p:cNvSpPr/>
          <p:nvPr/>
        </p:nvSpPr>
        <p:spPr>
          <a:xfrm>
            <a:off x="2555776" y="4005064"/>
            <a:ext cx="432048" cy="5760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923928" y="1340768"/>
            <a:ext cx="5184576" cy="165618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latin typeface="굴림체"/>
                <a:ea typeface="굴림체"/>
              </a:rPr>
              <a:t>▪ </a:t>
            </a:r>
            <a:r>
              <a:rPr lang="ko-KR" altLang="en-US" sz="2000" b="1" dirty="0" err="1" smtClean="0">
                <a:latin typeface="굴림체"/>
                <a:ea typeface="굴림체"/>
              </a:rPr>
              <a:t>에어레이션</a:t>
            </a:r>
            <a:r>
              <a:rPr lang="ko-KR" altLang="en-US" sz="2000" b="1" dirty="0" smtClean="0">
                <a:latin typeface="굴림체"/>
                <a:ea typeface="굴림체"/>
              </a:rPr>
              <a:t> 작업이란</a:t>
            </a:r>
            <a:r>
              <a:rPr lang="en-US" altLang="ko-KR" sz="2000" b="1" dirty="0" smtClean="0">
                <a:latin typeface="굴림체"/>
                <a:ea typeface="굴림체"/>
              </a:rPr>
              <a:t>?</a:t>
            </a:r>
          </a:p>
          <a:p>
            <a:r>
              <a:rPr lang="ko-KR" altLang="en-US" sz="2000" b="1" dirty="0" err="1" smtClean="0">
                <a:latin typeface="굴림체"/>
                <a:ea typeface="굴림체"/>
              </a:rPr>
              <a:t>답압에</a:t>
            </a:r>
            <a:r>
              <a:rPr lang="ko-KR" altLang="en-US" sz="2000" b="1" dirty="0" smtClean="0">
                <a:latin typeface="굴림체"/>
                <a:ea typeface="굴림체"/>
              </a:rPr>
              <a:t> 의한 고결화된 토양</a:t>
            </a:r>
            <a:r>
              <a:rPr lang="en-US" altLang="ko-KR" sz="2000" b="1" dirty="0" smtClean="0">
                <a:latin typeface="굴림체"/>
                <a:ea typeface="굴림체"/>
              </a:rPr>
              <a:t>(</a:t>
            </a:r>
            <a:r>
              <a:rPr lang="ko-KR" altLang="en-US" sz="2000" b="1" dirty="0" smtClean="0">
                <a:latin typeface="굴림체"/>
                <a:ea typeface="굴림체"/>
              </a:rPr>
              <a:t>그린표면</a:t>
            </a:r>
            <a:r>
              <a:rPr lang="en-US" altLang="ko-KR" sz="2000" b="1" dirty="0" smtClean="0">
                <a:latin typeface="굴림체"/>
                <a:ea typeface="굴림체"/>
              </a:rPr>
              <a:t>)</a:t>
            </a:r>
            <a:r>
              <a:rPr lang="ko-KR" altLang="en-US" sz="2000" b="1" dirty="0" smtClean="0">
                <a:latin typeface="굴림체"/>
                <a:ea typeface="굴림체"/>
              </a:rPr>
              <a:t>을 기계작업을 통하여 공기교환 및 물의 흐름을 개선하는 꼭 필요한 작업으로 년 </a:t>
            </a:r>
            <a:r>
              <a:rPr lang="en-US" altLang="ko-KR" sz="2000" b="1" dirty="0" smtClean="0">
                <a:latin typeface="굴림체"/>
                <a:ea typeface="굴림체"/>
              </a:rPr>
              <a:t>3</a:t>
            </a:r>
            <a:r>
              <a:rPr lang="ko-KR" altLang="en-US" sz="2000" b="1" dirty="0" smtClean="0">
                <a:latin typeface="굴림체"/>
                <a:ea typeface="굴림체"/>
              </a:rPr>
              <a:t>회</a:t>
            </a:r>
            <a:r>
              <a:rPr lang="en-US" altLang="ko-KR" sz="2000" b="1" dirty="0" smtClean="0">
                <a:latin typeface="굴림체"/>
                <a:ea typeface="굴림체"/>
              </a:rPr>
              <a:t>~5</a:t>
            </a:r>
            <a:r>
              <a:rPr lang="ko-KR" altLang="en-US" sz="2000" b="1" dirty="0" smtClean="0">
                <a:latin typeface="굴림체"/>
                <a:ea typeface="굴림체"/>
              </a:rPr>
              <a:t>회 실시함</a:t>
            </a:r>
            <a:r>
              <a:rPr lang="en-US" altLang="ko-KR" sz="2000" b="1" dirty="0" smtClean="0">
                <a:latin typeface="굴림체"/>
                <a:ea typeface="굴림체"/>
              </a:rPr>
              <a:t>.(</a:t>
            </a:r>
            <a:r>
              <a:rPr lang="ko-KR" altLang="en-US" sz="2000" b="1" dirty="0" smtClean="0">
                <a:latin typeface="굴림체"/>
                <a:ea typeface="굴림체"/>
              </a:rPr>
              <a:t>봄철과 가을 실시</a:t>
            </a:r>
            <a:r>
              <a:rPr lang="en-US" altLang="ko-KR" sz="2000" b="1" dirty="0" smtClean="0">
                <a:latin typeface="굴림체"/>
                <a:ea typeface="굴림체"/>
              </a:rPr>
              <a:t>)</a:t>
            </a:r>
            <a:endParaRPr lang="ko-KR" altLang="en-US" sz="2000" b="1" dirty="0"/>
          </a:p>
        </p:txBody>
      </p:sp>
      <p:sp>
        <p:nvSpPr>
          <p:cNvPr id="17" name="직사각형 16"/>
          <p:cNvSpPr/>
          <p:nvPr/>
        </p:nvSpPr>
        <p:spPr>
          <a:xfrm>
            <a:off x="4427984" y="3356992"/>
            <a:ext cx="4680520" cy="144016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▪ </a:t>
            </a:r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에어레이션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 효과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342900" indent="-342900"/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표면 배수에 의한 물의 공급원활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342900" indent="-342900"/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산소공급원활 및 이산화탄소 배출원활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342900" indent="-342900"/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고결화된 토양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그린면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의 탄력성 증가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342900" indent="-342900"/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새로운 </a:t>
            </a:r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신초와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 뿌리의 성장촉진</a:t>
            </a: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364088" y="5106888"/>
            <a:ext cx="3744416" cy="9144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▪ 회복시기</a:t>
            </a:r>
            <a:endParaRPr lang="en-US" altLang="ko-KR" b="1" dirty="0">
              <a:latin typeface="굴림체" pitchFamily="49" charset="-127"/>
              <a:ea typeface="굴림체" pitchFamily="49" charset="-127"/>
            </a:endParaRPr>
          </a:p>
          <a:p>
            <a:pPr algn="ctr"/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온도의 차이에 따라 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주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~2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주소요</a:t>
            </a: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900" b="1" dirty="0" smtClean="0">
                <a:solidFill>
                  <a:srgbClr val="002060"/>
                </a:solidFill>
                <a:latin typeface="굴림체" pitchFamily="49" charset="-127"/>
                <a:ea typeface="굴림체" pitchFamily="49" charset="-127"/>
              </a:rPr>
              <a:t>그린 모래 배토로 인해 다소 </a:t>
            </a:r>
            <a:r>
              <a:rPr lang="ko-KR" altLang="en-US" sz="1900" b="1" dirty="0" err="1" smtClean="0">
                <a:solidFill>
                  <a:srgbClr val="002060"/>
                </a:solidFill>
                <a:latin typeface="굴림체" pitchFamily="49" charset="-127"/>
                <a:ea typeface="굴림체" pitchFamily="49" charset="-127"/>
              </a:rPr>
              <a:t>퍼팅감이</a:t>
            </a:r>
            <a:r>
              <a:rPr lang="ko-KR" altLang="en-US" sz="1900" b="1" dirty="0" smtClean="0">
                <a:solidFill>
                  <a:srgbClr val="002060"/>
                </a:solidFill>
                <a:latin typeface="굴림체" pitchFamily="49" charset="-127"/>
                <a:ea typeface="굴림체" pitchFamily="49" charset="-127"/>
              </a:rPr>
              <a:t> 떨어질 수 있으니 양해 부탁 드립니다</a:t>
            </a:r>
            <a:r>
              <a:rPr lang="en-US" altLang="ko-KR" sz="1900" b="1" dirty="0" smtClean="0">
                <a:solidFill>
                  <a:srgbClr val="002060"/>
                </a:solidFill>
                <a:latin typeface="굴림체" pitchFamily="49" charset="-127"/>
                <a:ea typeface="굴림체" pitchFamily="49" charset="-127"/>
              </a:rPr>
              <a:t>.</a:t>
            </a:r>
            <a:endParaRPr lang="ko-KR" altLang="en-US" sz="1900" b="1" dirty="0">
              <a:solidFill>
                <a:srgbClr val="00206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259632" y="170080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rgbClr val="FFFF00"/>
                </a:solidFill>
                <a:latin typeface="굴림체" pitchFamily="49" charset="-127"/>
                <a:ea typeface="굴림체" pitchFamily="49" charset="-127"/>
              </a:rPr>
              <a:t>구멍뚫기</a:t>
            </a:r>
            <a:endParaRPr lang="ko-KR" altLang="en-US" b="1" dirty="0">
              <a:solidFill>
                <a:srgbClr val="FFFF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195736" y="5877272"/>
            <a:ext cx="15121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solidFill>
                  <a:srgbClr val="FFFF00"/>
                </a:solidFill>
                <a:latin typeface="굴림체" pitchFamily="49" charset="-127"/>
                <a:ea typeface="굴림체" pitchFamily="49" charset="-127"/>
              </a:rPr>
              <a:t>모래채우</a:t>
            </a:r>
            <a:r>
              <a:rPr lang="ko-KR" altLang="en-US" b="1">
                <a:solidFill>
                  <a:srgbClr val="FFFF00"/>
                </a:solidFill>
                <a:latin typeface="굴림체" pitchFamily="49" charset="-127"/>
                <a:ea typeface="굴림체" pitchFamily="49" charset="-127"/>
              </a:rPr>
              <a:t>기</a:t>
            </a:r>
            <a:endParaRPr lang="ko-KR" altLang="en-US" b="1" dirty="0">
              <a:solidFill>
                <a:srgbClr val="FFFF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96</Words>
  <Application>Microsoft Office PowerPoint</Application>
  <PresentationFormat>화면 슬라이드 쇼(4:3)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에어레이션(통기)작업 (10월 05일)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에어레이션(통기)작업</dc:title>
  <dc:creator>owner</dc:creator>
  <cp:lastModifiedBy>Owner</cp:lastModifiedBy>
  <cp:revision>9</cp:revision>
  <dcterms:created xsi:type="dcterms:W3CDTF">2014-04-18T23:28:00Z</dcterms:created>
  <dcterms:modified xsi:type="dcterms:W3CDTF">2015-09-17T02:42:01Z</dcterms:modified>
</cp:coreProperties>
</file>